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4"/>
  </p:notesMasterIdLst>
  <p:handoutMasterIdLst>
    <p:handoutMasterId r:id="rId5"/>
  </p:handoutMasterIdLst>
  <p:sldIdLst>
    <p:sldId id="400" r:id="rId2"/>
    <p:sldId id="401" r:id="rId3"/>
  </p:sldIdLst>
  <p:sldSz cx="9144000" cy="6858000" type="screen4x3"/>
  <p:notesSz cx="6934200" cy="9232900"/>
  <p:embeddedFontLst>
    <p:embeddedFont>
      <p:font typeface="Arial Narrow" panose="020B0604020202020204" pitchFamily="34" charset="0"/>
      <p:regular r:id="rId6"/>
      <p:bold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" panose="020B0606030504020204" pitchFamily="34" charset="0"/>
      <p:regular r:id="rId15"/>
      <p:bold r:id="rId16"/>
      <p:italic r:id="rId17"/>
    </p:embeddedFont>
    <p:embeddedFont>
      <p:font typeface="Open Sans Light" panose="020B0306030504020204" pitchFamily="34" charset="0"/>
      <p:regular r:id="rId18"/>
      <p: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  <a:srgbClr val="FF5050"/>
    <a:srgbClr val="FFFF66"/>
    <a:srgbClr val="0000FF"/>
    <a:srgbClr val="000099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4" tIns="46148" rIns="92294" bIns="46148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4" tIns="46148" rIns="92294" bIns="4614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4" tIns="46148" rIns="92294" bIns="46148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4" tIns="46148" rIns="92294" bIns="4614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9ED0140-28A8-4575-935B-C16EA6D16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F59A-1518-475E-B193-99A84FF38601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43413"/>
            <a:ext cx="5546725" cy="3635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58D7-61EC-4D5B-B471-64E2607C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6A71-7FCC-1F43-A676-0F5324439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3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06" y="6266899"/>
            <a:ext cx="1210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210" y="6159156"/>
            <a:ext cx="3086100" cy="1971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152" y="6512197"/>
            <a:ext cx="618848" cy="42039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C55A29C-0A5A-AE41-BB41-3E0531D8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77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77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7596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77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372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152" y="6512197"/>
            <a:ext cx="618848" cy="42039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C55A29C-0A5A-AE41-BB41-3E0531D8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152" y="6512197"/>
            <a:ext cx="618848" cy="42039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C55A29C-0A5A-AE41-BB41-3E0531D8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25152" y="6512197"/>
            <a:ext cx="618848" cy="42039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C55A29C-0A5A-AE41-BB41-3E0531D8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152" y="6512197"/>
            <a:ext cx="618848" cy="42039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DC55A29C-0A5A-AE41-BB41-3E0531D8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5A29C-0A5A-AE41-BB41-3E0531D86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6A035C1-A6F3-644D-A88F-5AD836E59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139" r="61273" b="-7086"/>
          <a:stretch/>
        </p:blipFill>
        <p:spPr>
          <a:xfrm>
            <a:off x="-7454" y="981801"/>
            <a:ext cx="2688933" cy="2060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A8764D-C8E1-934E-AD70-A2F458465EF4}"/>
              </a:ext>
            </a:extLst>
          </p:cNvPr>
          <p:cNvSpPr/>
          <p:nvPr userDrawn="1"/>
        </p:nvSpPr>
        <p:spPr>
          <a:xfrm>
            <a:off x="0" y="0"/>
            <a:ext cx="9144000" cy="988676"/>
          </a:xfrm>
          <a:prstGeom prst="rect">
            <a:avLst/>
          </a:prstGeom>
          <a:solidFill>
            <a:srgbClr val="100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F441DF62-50EA-5449-8B40-250CE700591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64786" y="133462"/>
            <a:ext cx="1161938" cy="1161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59E60A-71BA-544A-A8FA-1B2A800883F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252" y="93425"/>
            <a:ext cx="1196962" cy="1161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076" y="1435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076" y="2872271"/>
            <a:ext cx="7886700" cy="264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75F36-70C4-7244-9A91-D356C6F617A5}"/>
              </a:ext>
            </a:extLst>
          </p:cNvPr>
          <p:cNvSpPr txBox="1"/>
          <p:nvPr userDrawn="1"/>
        </p:nvSpPr>
        <p:spPr>
          <a:xfrm>
            <a:off x="551183" y="6332026"/>
            <a:ext cx="627656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1" i="0" kern="1000" spc="0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 TECHNOLOGY TRANSFER PROGRAM  </a:t>
            </a:r>
            <a:r>
              <a:rPr lang="en-US" sz="675" b="0" i="0" kern="1000" spc="0" baseline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 LINKING TECHNOLOGY WITH THE MISSION AND MARKETPLACE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00371-1079-194F-A821-132C6D5FAD94}"/>
              </a:ext>
            </a:extLst>
          </p:cNvPr>
          <p:cNvSpPr txBox="1"/>
          <p:nvPr userDrawn="1"/>
        </p:nvSpPr>
        <p:spPr>
          <a:xfrm>
            <a:off x="551183" y="6545815"/>
            <a:ext cx="627656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0" i="0" kern="1000" spc="0" baseline="0" dirty="0">
                <a:solidFill>
                  <a:srgbClr val="E1B8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Statement A: Approved for public release</a:t>
            </a:r>
          </a:p>
        </p:txBody>
      </p:sp>
      <p:sp>
        <p:nvSpPr>
          <p:cNvPr id="29" name="Slide Number Placeholder 12">
            <a:extLst>
              <a:ext uri="{FF2B5EF4-FFF2-40B4-BE49-F238E27FC236}">
                <a16:creationId xmlns:a16="http://schemas.microsoft.com/office/drawing/2014/main" id="{C108948F-42A8-B447-9AB3-5931189B2640}"/>
              </a:ext>
            </a:extLst>
          </p:cNvPr>
          <p:cNvSpPr txBox="1">
            <a:spLocks/>
          </p:cNvSpPr>
          <p:nvPr userDrawn="1"/>
        </p:nvSpPr>
        <p:spPr>
          <a:xfrm>
            <a:off x="8101744" y="6406077"/>
            <a:ext cx="420350" cy="313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rgbClr val="201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55A29C-0A5A-AE41-BB41-3E0531D86A7F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8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7EED59-4F78-4738-907D-9E75F6EAB752}"/>
              </a:ext>
            </a:extLst>
          </p:cNvPr>
          <p:cNvSpPr txBox="1">
            <a:spLocks/>
          </p:cNvSpPr>
          <p:nvPr/>
        </p:nvSpPr>
        <p:spPr bwMode="auto">
          <a:xfrm>
            <a:off x="1752601" y="304660"/>
            <a:ext cx="4800600" cy="6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Name of Technology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24875" y="6511925"/>
            <a:ext cx="619125" cy="4206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A29C-0A5A-AE41-BB41-3E0531D86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1395413"/>
            <a:ext cx="41910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</a:t>
            </a: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to warfighter, DoD, economy, etc.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technology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648200" y="1393825"/>
            <a:ext cx="41148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buFontTx/>
              <a:buNone/>
            </a:pPr>
            <a:r>
              <a:rPr lang="en-US" altLang="en-US" sz="1400" b="1" dirty="0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7013" indent="-227013"/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technology in layman’s terms.</a:t>
            </a:r>
          </a:p>
          <a:p>
            <a:pPr marL="227013" indent="-227013"/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product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228600" y="3962400"/>
            <a:ext cx="42672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Collaborators.Licensees</a:t>
            </a:r>
            <a:endParaRPr kumimoji="0" lang="en-US" alt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TRL/MRL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of Record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T2 Status (e.g., Exclusive licensed, # active/new CRADAS, # PLAs, Follow-on support)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724400" y="3962400"/>
            <a:ext cx="4038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dirty="0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Picture of Technology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</a:t>
            </a:r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T2 POC Info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572000" y="1295400"/>
            <a:ext cx="0" cy="48545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39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1395413"/>
            <a:ext cx="41910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Tx/>
              <a:buNone/>
            </a:pPr>
            <a:r>
              <a:rPr lang="en-US" altLang="en-US" sz="1400" b="1" dirty="0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</a:t>
            </a:r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31775" indent="-231775"/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and contributing factors that led to effort</a:t>
            </a:r>
          </a:p>
          <a:p>
            <a:pPr marL="231775" indent="-231775"/>
            <a:r>
              <a:rPr lang="en-US" alt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T2 Barriers addressed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724400" y="1393825"/>
            <a:ext cx="41148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of T2 Facilitator</a:t>
            </a:r>
            <a:r>
              <a:rPr lang="en-US" alt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7013" indent="-227013"/>
            <a:r>
              <a:rPr lang="en-US" alt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include process improvement, implementation of new initiatives, and collaboration with non-DoD entities to improve T2 at the lab.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28600" y="3810000"/>
            <a:ext cx="42672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Organizational Impact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specific project or organization benefited from the effort.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the T2 facilitator at the local level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T2 POC Info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724400" y="3810000"/>
            <a:ext cx="411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dirty="0">
                <a:solidFill>
                  <a:srgbClr val="00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 Impact and Long Term Benefits: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 or commendations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to other DoD labs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to warfighter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 on ways DoD does business with small businesses, primes, universities, etc.</a:t>
            </a:r>
          </a:p>
          <a:p>
            <a:endParaRPr lang="en-US" alt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B7EED59-4F78-4738-907D-9E75F6EAB752}"/>
              </a:ext>
            </a:extLst>
          </p:cNvPr>
          <p:cNvSpPr txBox="1">
            <a:spLocks/>
          </p:cNvSpPr>
          <p:nvPr/>
        </p:nvSpPr>
        <p:spPr bwMode="auto">
          <a:xfrm>
            <a:off x="1792013" y="304800"/>
            <a:ext cx="6056587" cy="6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T2 Facilitator</a:t>
            </a: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C9754D4C-E278-4440-B0EE-82F9D156A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A4D93E0A-B044-5748-ABF7-A862AD3E0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95400"/>
            <a:ext cx="0" cy="48545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888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35838</TotalTime>
  <Words>182</Words>
  <Application>Microsoft Macintosh PowerPoint</Application>
  <PresentationFormat>On-screen Show (4:3)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 Light</vt:lpstr>
      <vt:lpstr>Open Sans Light</vt:lpstr>
      <vt:lpstr>Arial Narrow</vt:lpstr>
      <vt:lpstr>Mission Gothic Regular</vt:lpstr>
      <vt:lpstr>Times New Roman</vt:lpstr>
      <vt:lpstr>Open Sans</vt:lpstr>
      <vt:lpstr>Calibri</vt:lpstr>
      <vt:lpstr>Arial</vt:lpstr>
      <vt:lpstr>Office Theme</vt:lpstr>
      <vt:lpstr>PowerPoint Presentation</vt:lpstr>
      <vt:lpstr>PowerPoint Presentation</vt:lpstr>
    </vt:vector>
  </TitlesOfParts>
  <Company>MSU TechLink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Licensing Agreements</dc:title>
  <dc:creator>Will Swearingen</dc:creator>
  <cp:lastModifiedBy>Ricky Frame</cp:lastModifiedBy>
  <cp:revision>187</cp:revision>
  <cp:lastPrinted>2005-03-09T23:17:18Z</cp:lastPrinted>
  <dcterms:created xsi:type="dcterms:W3CDTF">2002-03-07T18:42:38Z</dcterms:created>
  <dcterms:modified xsi:type="dcterms:W3CDTF">2021-09-24T18:38:42Z</dcterms:modified>
</cp:coreProperties>
</file>